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9" autoAdjust="0"/>
    <p:restoredTop sz="86380" autoAdjust="0"/>
  </p:normalViewPr>
  <p:slideViewPr>
    <p:cSldViewPr>
      <p:cViewPr>
        <p:scale>
          <a:sx n="66" d="100"/>
          <a:sy n="66" d="100"/>
        </p:scale>
        <p:origin x="-672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48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F4427D-F33A-4338-8A70-07E68D900AD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602E0A-EDBC-447E-8616-E9D6FC8A583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img_url=http://www.artfotki.ru/6/cvety1385.jpg&amp;iorient=&amp;nojs=1&amp;icolor=&amp;p=5&amp;site=&amp;text=%D1%86%D0%B2%D0%B5%D1%82%D1%8B%20%D0%BA%D0%B0%D1%80%D1%82%D0%B8%D0%BD%D0%BA%D0%B8&amp;wp=&amp;pos=155&amp;recent=&amp;type=&amp;isize=&amp;rpt=simage&amp;itype=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im7-tub-ru.yandex.net/i?id=480406613-69-72&amp;n=21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3" y="2481942"/>
            <a:ext cx="8804830" cy="437605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3900" dirty="0" smtClean="0"/>
              <a:t>Путешествие по  маршруту:    «Корешки» – «Дачная»</a:t>
            </a:r>
          </a:p>
          <a:p>
            <a:pPr algn="ctr">
              <a:buNone/>
            </a:pPr>
            <a:r>
              <a:rPr lang="ru-RU" sz="2200" dirty="0" smtClean="0"/>
              <a:t>Вариант № 2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/>
              <a:t>                                                 Учитель биологии -</a:t>
            </a:r>
          </a:p>
          <a:p>
            <a:pPr algn="r">
              <a:buNone/>
            </a:pPr>
            <a:r>
              <a:rPr lang="ru-RU" sz="2800" b="1" dirty="0" smtClean="0"/>
              <a:t>	                             Куценкова Ольга Михайловна</a:t>
            </a:r>
          </a:p>
          <a:p>
            <a:pPr algn="r">
              <a:buNone/>
            </a:pPr>
            <a:r>
              <a:rPr lang="ru-RU" sz="2400" b="1" dirty="0" smtClean="0"/>
              <a:t> МКОУ «Средняя общеобразовательная          </a:t>
            </a:r>
          </a:p>
          <a:p>
            <a:pPr algn="r">
              <a:buNone/>
            </a:pPr>
            <a:r>
              <a:rPr lang="ru-RU" sz="2400" b="1" dirty="0" smtClean="0"/>
              <a:t>школа № 22 села Нижняя </a:t>
            </a:r>
            <a:r>
              <a:rPr lang="ru-RU" sz="2400" b="1" dirty="0" err="1" smtClean="0"/>
              <a:t>Банновка</a:t>
            </a:r>
            <a:r>
              <a:rPr lang="ru-RU" sz="2400" b="1" dirty="0" smtClean="0"/>
              <a:t>   Красноармейского района Саратовской области»</a:t>
            </a:r>
            <a:endParaRPr lang="ru-RU" sz="2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</a:rPr>
              <a:t>У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</a:rPr>
              <a:t>рок 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</a:rPr>
              <a:t>по теме: Органы цветковых растений</a:t>
            </a:r>
            <a:endParaRPr lang="ru-RU" sz="4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ru-RU" dirty="0" smtClean="0"/>
              <a:t>Станция «Плодовая»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pPr lvl="1">
              <a:spcBef>
                <a:spcPts val="0"/>
              </a:spcBef>
              <a:buNone/>
            </a:pPr>
            <a:r>
              <a:rPr lang="ru-RU" b="1" dirty="0" smtClean="0"/>
              <a:t>№2. Плод состоит из:</a:t>
            </a:r>
          </a:p>
          <a:p>
            <a:pPr lvl="2">
              <a:spcBef>
                <a:spcPts val="0"/>
              </a:spcBef>
              <a:buNone/>
            </a:pPr>
            <a:r>
              <a:rPr lang="ru-RU" sz="2400" dirty="0" smtClean="0"/>
              <a:t>а) семян;</a:t>
            </a:r>
          </a:p>
          <a:p>
            <a:pPr lvl="2">
              <a:spcBef>
                <a:spcPts val="0"/>
              </a:spcBef>
              <a:buNone/>
            </a:pPr>
            <a:r>
              <a:rPr lang="ru-RU" sz="2400" dirty="0" smtClean="0"/>
              <a:t>б) околоплодника и завязи;</a:t>
            </a:r>
          </a:p>
          <a:p>
            <a:pPr lvl="2">
              <a:spcBef>
                <a:spcPts val="0"/>
              </a:spcBef>
              <a:buNone/>
            </a:pPr>
            <a:r>
              <a:rPr lang="ru-RU" sz="2400" dirty="0" smtClean="0"/>
              <a:t>в) околоплодника;</a:t>
            </a:r>
          </a:p>
          <a:p>
            <a:pPr lvl="2">
              <a:spcBef>
                <a:spcPts val="0"/>
              </a:spcBef>
              <a:buNone/>
            </a:pPr>
            <a:r>
              <a:rPr lang="ru-RU" sz="2400" dirty="0" smtClean="0"/>
              <a:t>г) околоплодника и семян.</a:t>
            </a:r>
          </a:p>
          <a:p>
            <a:pPr lvl="2">
              <a:spcBef>
                <a:spcPts val="0"/>
              </a:spcBef>
              <a:buNone/>
            </a:pPr>
            <a:endParaRPr lang="ru-RU" sz="2400" dirty="0" smtClean="0"/>
          </a:p>
          <a:p>
            <a:pPr lvl="2">
              <a:spcBef>
                <a:spcPts val="0"/>
              </a:spcBef>
              <a:buNone/>
            </a:pPr>
            <a:r>
              <a:rPr lang="ru-RU" sz="2400" b="1" dirty="0" smtClean="0"/>
              <a:t>№3. Плод дуба (желудь) относится к:</a:t>
            </a:r>
          </a:p>
          <a:p>
            <a:pPr lvl="2">
              <a:spcBef>
                <a:spcPts val="0"/>
              </a:spcBef>
              <a:buNone/>
            </a:pPr>
            <a:r>
              <a:rPr lang="ru-RU" sz="2400" dirty="0" smtClean="0"/>
              <a:t>а) сухим многосемянным плодам;</a:t>
            </a:r>
          </a:p>
          <a:p>
            <a:pPr lvl="2">
              <a:spcBef>
                <a:spcPts val="0"/>
              </a:spcBef>
              <a:buNone/>
            </a:pPr>
            <a:r>
              <a:rPr lang="ru-RU" sz="2400" dirty="0" smtClean="0"/>
              <a:t>б) сочным многосемянным плодам;</a:t>
            </a:r>
          </a:p>
          <a:p>
            <a:pPr lvl="2">
              <a:spcBef>
                <a:spcPts val="0"/>
              </a:spcBef>
              <a:buNone/>
            </a:pPr>
            <a:r>
              <a:rPr lang="ru-RU" sz="2400" dirty="0" smtClean="0"/>
              <a:t>в) сухим односемянным плодам;</a:t>
            </a:r>
          </a:p>
          <a:p>
            <a:pPr lvl="2">
              <a:spcBef>
                <a:spcPts val="0"/>
              </a:spcBef>
              <a:buNone/>
            </a:pPr>
            <a:r>
              <a:rPr lang="ru-RU" sz="2400" dirty="0" smtClean="0"/>
              <a:t>г) сочным односемянным плодам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http://im0-tub-ru.yandex.net/i?id=407538906-28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672" y="4337720"/>
            <a:ext cx="295232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7-tub-ru.yandex.net/i?id=516367053-41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844824"/>
            <a:ext cx="259228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Станция «Биологическая»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№1. Какие вещества необходимы для фотосинтеза?</a:t>
            </a:r>
          </a:p>
          <a:p>
            <a:pPr>
              <a:buNone/>
            </a:pPr>
            <a:r>
              <a:rPr lang="ru-RU" dirty="0" smtClean="0"/>
              <a:t>	а) вода и кислород;</a:t>
            </a:r>
          </a:p>
          <a:p>
            <a:pPr>
              <a:buNone/>
            </a:pPr>
            <a:r>
              <a:rPr lang="ru-RU" dirty="0" smtClean="0"/>
              <a:t>	б) кислород и углекислый газ;</a:t>
            </a:r>
          </a:p>
          <a:p>
            <a:pPr>
              <a:buNone/>
            </a:pPr>
            <a:r>
              <a:rPr lang="ru-RU" dirty="0" smtClean="0"/>
              <a:t>	в) вода и углекислый газ;</a:t>
            </a:r>
          </a:p>
          <a:p>
            <a:pPr>
              <a:buNone/>
            </a:pPr>
            <a:r>
              <a:rPr lang="ru-RU" dirty="0" smtClean="0"/>
              <a:t>	г) углекислый газ.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im8-tub-ru.yandex.net/i?id=214605285-63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564904"/>
            <a:ext cx="194421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«Биологическая"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b="1" dirty="0" smtClean="0"/>
              <a:t>№ 2. Как доказать, что в банке, где находится растение на ярком свету, образовался кислород?</a:t>
            </a:r>
          </a:p>
          <a:p>
            <a:pPr>
              <a:buNone/>
            </a:pPr>
            <a:r>
              <a:rPr lang="ru-RU" dirty="0" smtClean="0"/>
              <a:t>	а) обработать йодом;</a:t>
            </a:r>
          </a:p>
          <a:p>
            <a:pPr>
              <a:buNone/>
            </a:pPr>
            <a:r>
              <a:rPr lang="ru-RU" dirty="0" smtClean="0"/>
              <a:t>	б) опустить горящую лучинку;</a:t>
            </a:r>
          </a:p>
          <a:p>
            <a:pPr>
              <a:buNone/>
            </a:pPr>
            <a:r>
              <a:rPr lang="ru-RU" dirty="0" smtClean="0"/>
              <a:t>	в) опустить тлеющую лучинку;</a:t>
            </a:r>
          </a:p>
          <a:p>
            <a:pPr>
              <a:buNone/>
            </a:pPr>
            <a:r>
              <a:rPr lang="ru-RU" dirty="0" smtClean="0"/>
              <a:t>	г) поместить другое растение.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№3. Дайте определение</a:t>
            </a:r>
          </a:p>
          <a:p>
            <a:pPr>
              <a:buNone/>
            </a:pPr>
            <a:r>
              <a:rPr lang="ru-RU" b="1" dirty="0" smtClean="0"/>
              <a:t>              термину:</a:t>
            </a:r>
          </a:p>
          <a:p>
            <a:pPr>
              <a:buNone/>
            </a:pPr>
            <a:r>
              <a:rPr lang="ru-RU" dirty="0" smtClean="0"/>
              <a:t>	         </a:t>
            </a:r>
            <a:r>
              <a:rPr lang="ru-RU" b="1" i="1" dirty="0" smtClean="0"/>
              <a:t>хемотропизм – </a:t>
            </a: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http://www.plantart.ru/px/ozel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140968"/>
            <a:ext cx="3041015" cy="2881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«Дачная»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Почему  у садовой земляники в период плодоношения удаляют её усы?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а) маточный куст;</a:t>
            </a:r>
          </a:p>
          <a:p>
            <a:r>
              <a:rPr lang="ru-RU" dirty="0" smtClean="0"/>
              <a:t>       б) усы земляники.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im8-tub-ru.yandex.net/i?id=18652821-62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924944"/>
            <a:ext cx="4824536" cy="19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im7-tub-ru.yandex.net/i?id=480406613-69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</a:rPr>
              <a:t>Поздравляем!</a:t>
            </a:r>
            <a:endParaRPr lang="ru-RU" sz="6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/>
            <a:r>
              <a:rPr lang="ru-RU" sz="3600" dirty="0" smtClean="0"/>
              <a:t>Путешествие по маршруту «Корешки» – «Дачная»</a:t>
            </a:r>
          </a:p>
          <a:p>
            <a:pPr algn="ctr"/>
            <a:r>
              <a:rPr lang="ru-RU" sz="3600" dirty="0" smtClean="0"/>
              <a:t> закончилось.</a:t>
            </a:r>
          </a:p>
          <a:p>
            <a:endParaRPr lang="ru-RU" dirty="0" smtClean="0"/>
          </a:p>
          <a:p>
            <a:r>
              <a:rPr lang="ru-RU" sz="4000" b="1" dirty="0" smtClean="0"/>
              <a:t>Приятных вам воспоминаний!</a:t>
            </a:r>
            <a:endParaRPr lang="ru-RU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2298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https://r.mail.yandex.net/url/85OTFzG7-rsBqxwJrmln8w,1359225816/www.free-lancers.net%2Fposted_files%2F2EED7FE20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9080500" cy="69945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66693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Путешествие на поезде«Ветерок»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по маршруту «Корешки – Дачная»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Станция «Корешки»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№  1.</a:t>
            </a:r>
            <a:r>
              <a:rPr lang="ru-RU" dirty="0" smtClean="0"/>
              <a:t> Какой из изображенных органов НЕ является видоизменением корня?</a:t>
            </a:r>
          </a:p>
          <a:p>
            <a:pPr>
              <a:buNone/>
            </a:pPr>
            <a:r>
              <a:rPr lang="ru-RU" dirty="0" smtClean="0"/>
              <a:t>	а)                                  в)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/>
              <a:t>	б)                                  г)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	</a:t>
            </a:r>
            <a:endParaRPr lang="ru-RU" dirty="0"/>
          </a:p>
        </p:txBody>
      </p:sp>
      <p:pic>
        <p:nvPicPr>
          <p:cNvPr id="5" name="Рисунок 4" descr="http://im3-tub-ru.yandex.net/i?id=143178421-05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365104"/>
            <a:ext cx="151216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3-tub-ru.yandex.net/i?id=145995088-30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08920"/>
            <a:ext cx="165618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3-tub-ru.yandex.net/i?id=139225702-12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293096"/>
            <a:ext cx="1512168" cy="1500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5-tub-ru.yandex.net/i?id=256856998-17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2852936"/>
            <a:ext cx="17049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Станция «Корешки»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19256" cy="4479776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№ 2. Какая функция не характерна для корня?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	а) испарение воды;</a:t>
            </a:r>
          </a:p>
          <a:p>
            <a:pPr>
              <a:buNone/>
            </a:pPr>
            <a:r>
              <a:rPr lang="ru-RU" b="1" dirty="0" smtClean="0"/>
              <a:t>	б) запасание питательных веществ;</a:t>
            </a:r>
          </a:p>
          <a:p>
            <a:pPr>
              <a:buNone/>
            </a:pPr>
            <a:r>
              <a:rPr lang="ru-RU" b="1" dirty="0" smtClean="0"/>
              <a:t>	в) поглощение воды;</a:t>
            </a:r>
          </a:p>
          <a:p>
            <a:pPr>
              <a:buNone/>
            </a:pPr>
            <a:r>
              <a:rPr lang="ru-RU" b="1" dirty="0" smtClean="0"/>
              <a:t>	г) закрепление растения в почве.</a:t>
            </a:r>
            <a:endParaRPr lang="ru-RU" b="1" dirty="0"/>
          </a:p>
        </p:txBody>
      </p:sp>
      <p:pic>
        <p:nvPicPr>
          <p:cNvPr id="4" name="Рисунок 3" descr="http://im8-tub-ru.yandex.net/i?id=341555288-19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284984"/>
            <a:ext cx="18002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«Листовая»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№ 1.</a:t>
            </a:r>
            <a:r>
              <a:rPr lang="ru-RU" dirty="0" smtClean="0"/>
              <a:t> </a:t>
            </a:r>
            <a:r>
              <a:rPr lang="ru-RU" b="1" dirty="0" smtClean="0"/>
              <a:t>Какой из изображенных листьев НЕ является  черешковым?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	             а)                            в)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	б)                                         г)</a:t>
            </a:r>
            <a:endParaRPr lang="ru-RU" b="1" dirty="0"/>
          </a:p>
        </p:txBody>
      </p:sp>
      <p:pic>
        <p:nvPicPr>
          <p:cNvPr id="4" name="Рисунок 3" descr="http://im5-tub-ru.yandex.net/i?id=564584936-25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085184"/>
            <a:ext cx="1619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3-tub-ru.yandex.net/i?id=512820469-32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941168"/>
            <a:ext cx="1224136" cy="157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6-tub-ru.yandex.net/i?id=296324153-10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140968"/>
            <a:ext cx="115212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0-tub-ru.yandex.net/i?id=365606932-69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852936"/>
            <a:ext cx="2088232" cy="1644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Станция «Листовая»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sz="3200" b="1" dirty="0" smtClean="0"/>
              <a:t>№ 2. Какие клеточные структуры придают листу прочность?</a:t>
            </a:r>
          </a:p>
          <a:p>
            <a:pPr>
              <a:buNone/>
            </a:pPr>
            <a:r>
              <a:rPr lang="ru-RU" dirty="0" smtClean="0"/>
              <a:t>	 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2800" dirty="0" smtClean="0"/>
              <a:t> а) Ситовидные трубки;</a:t>
            </a:r>
          </a:p>
          <a:p>
            <a:pPr>
              <a:buNone/>
            </a:pPr>
            <a:r>
              <a:rPr lang="ru-RU" sz="2800" dirty="0" smtClean="0"/>
              <a:t>	 б) сосуды;</a:t>
            </a:r>
          </a:p>
          <a:p>
            <a:pPr>
              <a:buNone/>
            </a:pPr>
            <a:r>
              <a:rPr lang="ru-RU" sz="2800" dirty="0" smtClean="0"/>
              <a:t>	 в) волокна;                                     </a:t>
            </a:r>
          </a:p>
          <a:p>
            <a:pPr>
              <a:buNone/>
            </a:pPr>
            <a:r>
              <a:rPr lang="ru-RU" sz="2800" dirty="0" smtClean="0"/>
              <a:t>	 г) губчатая ткань.            </a:t>
            </a:r>
            <a:endParaRPr lang="ru-RU" sz="2800" dirty="0"/>
          </a:p>
        </p:txBody>
      </p:sp>
      <p:pic>
        <p:nvPicPr>
          <p:cNvPr id="4" name="Рисунок 3" descr="http://im5-tub-ru.yandex.net/i?id=250147795-57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36912"/>
            <a:ext cx="374441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«Цветочная»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№ 1. У какого растения   соцветие «корзинка»?</a:t>
            </a:r>
          </a:p>
          <a:p>
            <a:pPr>
              <a:buNone/>
            </a:pPr>
            <a:r>
              <a:rPr lang="ru-RU" dirty="0" smtClean="0"/>
              <a:t>	а)                                          в)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dirty="0" smtClean="0"/>
              <a:t>	б)                                           г)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im5-tub-ru.yandex.net/i?id=315513163-15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924944"/>
            <a:ext cx="144016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150843230-53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581128"/>
            <a:ext cx="18002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177893587-09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708920"/>
            <a:ext cx="172819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8-tub-ru.yandex.net/i?id=72217617-27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509120"/>
            <a:ext cx="172819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3"/>
            <a:ext cx="7128792" cy="86409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Станция «Цветочная»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/>
              <a:t>№2. Развитие  пыльцы происходит: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а) на тычиночной нити;</a:t>
            </a:r>
          </a:p>
          <a:p>
            <a:pPr>
              <a:buNone/>
            </a:pPr>
            <a:r>
              <a:rPr lang="ru-RU" dirty="0" smtClean="0"/>
              <a:t>	б) на рыльце;</a:t>
            </a:r>
          </a:p>
          <a:p>
            <a:pPr>
              <a:buNone/>
            </a:pPr>
            <a:r>
              <a:rPr lang="ru-RU" dirty="0" smtClean="0"/>
              <a:t>	в) </a:t>
            </a:r>
            <a:r>
              <a:rPr lang="ru-RU" dirty="0" err="1" smtClean="0"/>
              <a:t>в</a:t>
            </a:r>
            <a:r>
              <a:rPr lang="ru-RU" dirty="0" smtClean="0"/>
              <a:t> пыльниках;</a:t>
            </a:r>
          </a:p>
          <a:p>
            <a:pPr>
              <a:buNone/>
            </a:pPr>
            <a:r>
              <a:rPr lang="ru-RU" dirty="0" smtClean="0"/>
              <a:t>	г) в завязи.</a:t>
            </a:r>
            <a:endParaRPr lang="ru-RU" dirty="0"/>
          </a:p>
        </p:txBody>
      </p:sp>
      <p:pic>
        <p:nvPicPr>
          <p:cNvPr id="5" name="Рисунок 4" descr="http://im2-tub-ru.yandex.net/i?id=92728881-70-72&amp;n=21"/>
          <p:cNvPicPr/>
          <p:nvPr/>
        </p:nvPicPr>
        <p:blipFill>
          <a:blip r:embed="rId2" cstate="print"/>
          <a:srcRect r="4651" b="7895"/>
          <a:stretch>
            <a:fillRect/>
          </a:stretch>
        </p:blipFill>
        <p:spPr bwMode="auto">
          <a:xfrm>
            <a:off x="5148064" y="2420888"/>
            <a:ext cx="33843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Станция Плодовая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№1. Какой из изображённых плодов не является су</a:t>
            </a:r>
          </a:p>
          <a:p>
            <a:r>
              <a:rPr lang="ru-RU" dirty="0" err="1" smtClean="0"/>
              <a:t>хим</a:t>
            </a:r>
            <a:r>
              <a:rPr lang="ru-RU" dirty="0" smtClean="0"/>
              <a:t>?</a:t>
            </a:r>
          </a:p>
          <a:p>
            <a:r>
              <a:rPr lang="ru-RU" dirty="0" smtClean="0"/>
              <a:t>а)                                                    в)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б)                                                    г)</a:t>
            </a:r>
            <a:endParaRPr lang="ru-RU" dirty="0"/>
          </a:p>
        </p:txBody>
      </p:sp>
      <p:pic>
        <p:nvPicPr>
          <p:cNvPr id="4" name="Рисунок 3" descr="http://im8-tub-ru.yandex.net/i?id=174975231-33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725144"/>
            <a:ext cx="237626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4-tub-ru.yandex.net/i?id=79341777-70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96952"/>
            <a:ext cx="2592288" cy="1500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8-tub-ru.yandex.net/i?id=363772594-10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869160"/>
            <a:ext cx="271918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5-tub-ru.yandex.net/i?id=499793914-70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2636912"/>
            <a:ext cx="23042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655</TotalTime>
  <Words>192</Words>
  <Application>Microsoft Office PowerPoint</Application>
  <PresentationFormat>Экран (4:3)</PresentationFormat>
  <Paragraphs>116</Paragraphs>
  <Slides>14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Урок по теме: Органы цветковых растений</vt:lpstr>
      <vt:lpstr>       Путешествие на поезде«Ветерок»         по маршруту «Корешки – Дачная»</vt:lpstr>
      <vt:lpstr>Станция «Корешки»</vt:lpstr>
      <vt:lpstr>Станция «Корешки»</vt:lpstr>
      <vt:lpstr>Станция «Листовая»</vt:lpstr>
      <vt:lpstr>Станция «Листовая»</vt:lpstr>
      <vt:lpstr>Станция «Цветочная»</vt:lpstr>
      <vt:lpstr>Станция «Цветочная»</vt:lpstr>
      <vt:lpstr>Станция Плодовая</vt:lpstr>
      <vt:lpstr>Станция «Плодовая»</vt:lpstr>
      <vt:lpstr>Станция «Биологическая»</vt:lpstr>
      <vt:lpstr>Станция «Биологическая"</vt:lpstr>
      <vt:lpstr>Станция «Дачная»</vt:lpstr>
      <vt:lpstr>Поздравляем!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лор</dc:title>
  <dc:creator>user</dc:creator>
  <cp:lastModifiedBy>user</cp:lastModifiedBy>
  <cp:revision>80</cp:revision>
  <dcterms:created xsi:type="dcterms:W3CDTF">2013-01-15T19:56:03Z</dcterms:created>
  <dcterms:modified xsi:type="dcterms:W3CDTF">2013-01-27T08:34:51Z</dcterms:modified>
</cp:coreProperties>
</file>